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0r4thpsCO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Edinburgh Rugby pre-season 2015-2016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64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2015 is about becoming the best player you can become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Are you the best player in your position in world rugby?</a:t>
            </a:r>
          </a:p>
          <a:p>
            <a:r>
              <a:rPr lang="en-GB" sz="3600" dirty="0"/>
              <a:t>If not who is?</a:t>
            </a:r>
          </a:p>
          <a:p>
            <a:r>
              <a:rPr lang="en-GB" sz="3600" dirty="0"/>
              <a:t>What have they got that you don’t?</a:t>
            </a:r>
          </a:p>
          <a:p>
            <a:r>
              <a:rPr lang="en-GB" sz="3600" dirty="0"/>
              <a:t>What do you have to do in the next 3 months and beyond to close the gap.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48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one size fits 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Based off what the coaching staff require, where you think you need to improve and what the conditioning staff think is your weakest attribute we will target your training.</a:t>
            </a:r>
          </a:p>
          <a:p>
            <a:r>
              <a:rPr lang="en-GB" sz="2400" dirty="0"/>
              <a:t>Stronger (strength and Size)</a:t>
            </a:r>
          </a:p>
          <a:p>
            <a:r>
              <a:rPr lang="en-GB" sz="2400" dirty="0"/>
              <a:t>Fitter (aerobic and anaerobic)</a:t>
            </a:r>
          </a:p>
          <a:p>
            <a:r>
              <a:rPr lang="en-GB" sz="2400" dirty="0"/>
              <a:t>Faster (More gas or more agile)</a:t>
            </a:r>
          </a:p>
          <a:p>
            <a:r>
              <a:rPr lang="en-GB" sz="2400" dirty="0"/>
              <a:t>Every one requires some of the above but we need to prioritise for maximum effect.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Chase two rabbits and I can guarantee you will go home hungry.</a:t>
            </a:r>
          </a:p>
        </p:txBody>
      </p:sp>
    </p:spTree>
    <p:extLst>
      <p:ext uri="{BB962C8B-B14F-4D97-AF65-F5344CB8AC3E}">
        <p14:creationId xmlns:p14="http://schemas.microsoft.com/office/powerpoint/2010/main" val="218060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Speed and agility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Faster Group – 3x Sessions a week (Monday, Wednesday and Friday)</a:t>
            </a:r>
          </a:p>
          <a:p>
            <a:r>
              <a:rPr lang="en-GB" sz="3200" dirty="0"/>
              <a:t>Anaerobic Group – 2x Sessions per week (Monday and Friday)</a:t>
            </a:r>
          </a:p>
          <a:p>
            <a:r>
              <a:rPr lang="en-GB" sz="3200" dirty="0"/>
              <a:t>Metabolic / Aerobic Group – 1x Session per week (Monday)</a:t>
            </a:r>
          </a:p>
          <a:p>
            <a:r>
              <a:rPr lang="en-GB" sz="3200" dirty="0"/>
              <a:t>Bigger and Stronger – 1x Session Per Week (Monday)</a:t>
            </a:r>
          </a:p>
        </p:txBody>
      </p:sp>
    </p:spTree>
    <p:extLst>
      <p:ext uri="{BB962C8B-B14F-4D97-AF65-F5344CB8AC3E}">
        <p14:creationId xmlns:p14="http://schemas.microsoft.com/office/powerpoint/2010/main" val="96142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Weights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one is going to have exactly the same programme, the programme is designed to get the best out of you.</a:t>
            </a:r>
          </a:p>
          <a:p>
            <a:r>
              <a:rPr lang="en-GB" dirty="0"/>
              <a:t>Neural – 5x per week (2x velocity based, 1x strength based, 2x upper body)</a:t>
            </a:r>
          </a:p>
          <a:p>
            <a:r>
              <a:rPr lang="en-GB" dirty="0"/>
              <a:t>Metabolic – 5x per week (3x strength and power, 2x metabolic conditioning)</a:t>
            </a:r>
          </a:p>
          <a:p>
            <a:r>
              <a:rPr lang="en-GB" dirty="0"/>
              <a:t>Anaerobic/Strength Group – 4x per week (4x strength and power, upper lower split)</a:t>
            </a:r>
          </a:p>
          <a:p>
            <a:r>
              <a:rPr lang="en-GB" dirty="0"/>
              <a:t>Size – 8x per week (3x double upper body sessions and 2x lower body sessions)</a:t>
            </a:r>
          </a:p>
          <a:p>
            <a:pPr marL="0" indent="0">
              <a:buNone/>
            </a:pPr>
            <a:r>
              <a:rPr lang="en-GB" dirty="0"/>
              <a:t>Exercise selection will be individualised to minimise risk of injury and maximise transfer of training. </a:t>
            </a:r>
          </a:p>
        </p:txBody>
      </p:sp>
    </p:spTree>
    <p:extLst>
      <p:ext uri="{BB962C8B-B14F-4D97-AF65-F5344CB8AC3E}">
        <p14:creationId xmlns:p14="http://schemas.microsoft.com/office/powerpoint/2010/main" val="271438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Combat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2x Boxing Sessions per week (ALL)</a:t>
            </a:r>
          </a:p>
          <a:p>
            <a:r>
              <a:rPr lang="en-GB" sz="4400" dirty="0"/>
              <a:t>2x Combo Sessions per week - wrestling and strongman / wrestling and con games. (ALL)</a:t>
            </a:r>
          </a:p>
          <a:p>
            <a:r>
              <a:rPr lang="en-GB" sz="4400" dirty="0"/>
              <a:t>Strongman (Fitter/Aerobic group) </a:t>
            </a:r>
          </a:p>
        </p:txBody>
      </p:sp>
    </p:spTree>
    <p:extLst>
      <p:ext uri="{BB962C8B-B14F-4D97-AF65-F5344CB8AC3E}">
        <p14:creationId xmlns:p14="http://schemas.microsoft.com/office/powerpoint/2010/main" val="147451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Running Based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Repeat Speed Intervals Wednesday (Anaerobic Group) and Thursday (ALL)</a:t>
            </a:r>
          </a:p>
          <a:p>
            <a:r>
              <a:rPr lang="en-GB" sz="3200" dirty="0"/>
              <a:t>Fartlek and Cross country running (Wednesday and Friday for fitter group)</a:t>
            </a:r>
          </a:p>
          <a:p>
            <a:r>
              <a:rPr lang="en-GB" sz="3200" dirty="0"/>
              <a:t>Some mixed through with the con games sessions.</a:t>
            </a:r>
          </a:p>
          <a:p>
            <a:r>
              <a:rPr lang="en-GB" sz="3200" dirty="0"/>
              <a:t>2x Con Games (ALL)</a:t>
            </a:r>
          </a:p>
        </p:txBody>
      </p:sp>
    </p:spTree>
    <p:extLst>
      <p:ext uri="{BB962C8B-B14F-4D97-AF65-F5344CB8AC3E}">
        <p14:creationId xmlns:p14="http://schemas.microsoft.com/office/powerpoint/2010/main" val="72935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Water Based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Hypoxic on Monday (Fitter/Aerobic Group)</a:t>
            </a:r>
          </a:p>
          <a:p>
            <a:r>
              <a:rPr lang="en-GB" sz="3200" dirty="0"/>
              <a:t>Hypoxic on Wednesday (ALL)</a:t>
            </a:r>
          </a:p>
          <a:p>
            <a:endParaRPr lang="en-GB" sz="3200" dirty="0"/>
          </a:p>
          <a:p>
            <a:pPr marL="0" indent="0">
              <a:buNone/>
            </a:pPr>
            <a:r>
              <a:rPr lang="en-GB" sz="3200" dirty="0"/>
              <a:t>Hypoxic Swimming is swimming which restricts the number of breaths per stroke; increases the lungs ability to utilise oxygen (increased stroke volume, peak flow (air you can take in one breath), capillary density and red blood cell count.</a:t>
            </a:r>
          </a:p>
        </p:txBody>
      </p:sp>
    </p:spTree>
    <p:extLst>
      <p:ext uri="{BB962C8B-B14F-4D97-AF65-F5344CB8AC3E}">
        <p14:creationId xmlns:p14="http://schemas.microsoft.com/office/powerpoint/2010/main" val="217932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you want to succeed </a:t>
            </a:r>
            <a:r>
              <a:rPr lang="en-GB"/>
              <a:t>as bad </a:t>
            </a:r>
            <a:r>
              <a:rPr lang="en-GB" dirty="0"/>
              <a:t>as you want </a:t>
            </a:r>
            <a:r>
              <a:rPr lang="en-GB"/>
              <a:t>to breathe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- </a:t>
            </a:r>
            <a:r>
              <a:rPr lang="en-GB" dirty="0">
                <a:hlinkClick r:id="rId2"/>
              </a:rPr>
              <a:t>https://www.youtube.com/watch?v=70r4thpsCO4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09954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</TotalTime>
  <Words>456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Edinburgh Rugby pre-season 2015-2016</vt:lpstr>
      <vt:lpstr>2015 is about becoming the best player you can become</vt:lpstr>
      <vt:lpstr>Not one size fits all</vt:lpstr>
      <vt:lpstr>Speed and agility training</vt:lpstr>
      <vt:lpstr>Weights Training</vt:lpstr>
      <vt:lpstr>Combat Conditioning</vt:lpstr>
      <vt:lpstr>Running Based Conditioning</vt:lpstr>
      <vt:lpstr>Water Based Conditioning</vt:lpstr>
      <vt:lpstr>When you want to succeed as bad as you want to breathe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Edinburgh Rugby pre-season 2015-2016</dc:title>
  <dc:creator>Edinburgh Analysts</dc:creator>
  <cp:lastModifiedBy>Ashley Jones</cp:lastModifiedBy>
  <cp:revision>7</cp:revision>
  <dcterms:created xsi:type="dcterms:W3CDTF">2015-06-30T12:01:30Z</dcterms:created>
  <dcterms:modified xsi:type="dcterms:W3CDTF">2017-02-14T06:38:00Z</dcterms:modified>
</cp:coreProperties>
</file>